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60" r:id="rId1"/>
  </p:sldMasterIdLst>
  <p:notesMasterIdLst>
    <p:notesMasterId r:id="rId10"/>
  </p:notesMasterIdLst>
  <p:sldIdLst>
    <p:sldId id="262" r:id="rId2"/>
    <p:sldId id="256" r:id="rId3"/>
    <p:sldId id="263" r:id="rId4"/>
    <p:sldId id="264" r:id="rId5"/>
    <p:sldId id="265" r:id="rId6"/>
    <p:sldId id="266" r:id="rId7"/>
    <p:sldId id="257" r:id="rId8"/>
    <p:sldId id="267"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F3C14-C98D-48D3-BEEE-E6BFA0FDFCCF}" v="1" dt="2024-04-29T06:40:13.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26" y="17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ınar Bayram" userId="9b6000a12e2a2afc" providerId="LiveId" clId="{4E7F3C14-C98D-48D3-BEEE-E6BFA0FDFCCF}"/>
    <pc:docChg chg="custSel modSld">
      <pc:chgData name="Pınar Bayram" userId="9b6000a12e2a2afc" providerId="LiveId" clId="{4E7F3C14-C98D-48D3-BEEE-E6BFA0FDFCCF}" dt="2024-04-29T06:41:26.088" v="10" actId="20577"/>
      <pc:docMkLst>
        <pc:docMk/>
      </pc:docMkLst>
      <pc:sldChg chg="modSp mod">
        <pc:chgData name="Pınar Bayram" userId="9b6000a12e2a2afc" providerId="LiveId" clId="{4E7F3C14-C98D-48D3-BEEE-E6BFA0FDFCCF}" dt="2024-04-29T06:40:20.621" v="1" actId="6549"/>
        <pc:sldMkLst>
          <pc:docMk/>
          <pc:sldMk cId="650950200" sldId="256"/>
        </pc:sldMkLst>
        <pc:spChg chg="mod">
          <ac:chgData name="Pınar Bayram" userId="9b6000a12e2a2afc" providerId="LiveId" clId="{4E7F3C14-C98D-48D3-BEEE-E6BFA0FDFCCF}" dt="2024-04-29T06:40:20.621" v="1" actId="6549"/>
          <ac:spMkLst>
            <pc:docMk/>
            <pc:sldMk cId="650950200" sldId="256"/>
            <ac:spMk id="24" creationId="{9306B201-E606-A5B2-8580-3DBDB0090360}"/>
          </ac:spMkLst>
        </pc:spChg>
      </pc:sldChg>
      <pc:sldChg chg="modSp mod">
        <pc:chgData name="Pınar Bayram" userId="9b6000a12e2a2afc" providerId="LiveId" clId="{4E7F3C14-C98D-48D3-BEEE-E6BFA0FDFCCF}" dt="2024-04-29T06:41:08.368" v="8" actId="6549"/>
        <pc:sldMkLst>
          <pc:docMk/>
          <pc:sldMk cId="3396025335" sldId="257"/>
        </pc:sldMkLst>
        <pc:spChg chg="mod">
          <ac:chgData name="Pınar Bayram" userId="9b6000a12e2a2afc" providerId="LiveId" clId="{4E7F3C14-C98D-48D3-BEEE-E6BFA0FDFCCF}" dt="2024-04-29T06:41:08.368" v="8" actId="6549"/>
          <ac:spMkLst>
            <pc:docMk/>
            <pc:sldMk cId="3396025335" sldId="257"/>
            <ac:spMk id="8" creationId="{4FD03FAA-777C-0CAB-E497-84495CEFCB90}"/>
          </ac:spMkLst>
        </pc:spChg>
      </pc:sldChg>
      <pc:sldChg chg="modSp mod">
        <pc:chgData name="Pınar Bayram" userId="9b6000a12e2a2afc" providerId="LiveId" clId="{4E7F3C14-C98D-48D3-BEEE-E6BFA0FDFCCF}" dt="2024-04-29T06:40:33.798" v="3" actId="20577"/>
        <pc:sldMkLst>
          <pc:docMk/>
          <pc:sldMk cId="3842347948" sldId="263"/>
        </pc:sldMkLst>
        <pc:spChg chg="mod">
          <ac:chgData name="Pınar Bayram" userId="9b6000a12e2a2afc" providerId="LiveId" clId="{4E7F3C14-C98D-48D3-BEEE-E6BFA0FDFCCF}" dt="2024-04-29T06:40:33.798" v="3" actId="20577"/>
          <ac:spMkLst>
            <pc:docMk/>
            <pc:sldMk cId="3842347948" sldId="263"/>
            <ac:spMk id="24" creationId="{9306B201-E606-A5B2-8580-3DBDB0090360}"/>
          </ac:spMkLst>
        </pc:spChg>
      </pc:sldChg>
      <pc:sldChg chg="modSp mod">
        <pc:chgData name="Pınar Bayram" userId="9b6000a12e2a2afc" providerId="LiveId" clId="{4E7F3C14-C98D-48D3-BEEE-E6BFA0FDFCCF}" dt="2024-04-29T06:40:45.048" v="5" actId="20577"/>
        <pc:sldMkLst>
          <pc:docMk/>
          <pc:sldMk cId="3718170410" sldId="264"/>
        </pc:sldMkLst>
        <pc:spChg chg="mod">
          <ac:chgData name="Pınar Bayram" userId="9b6000a12e2a2afc" providerId="LiveId" clId="{4E7F3C14-C98D-48D3-BEEE-E6BFA0FDFCCF}" dt="2024-04-29T06:40:45.048" v="5" actId="20577"/>
          <ac:spMkLst>
            <pc:docMk/>
            <pc:sldMk cId="3718170410" sldId="264"/>
            <ac:spMk id="24" creationId="{9306B201-E606-A5B2-8580-3DBDB0090360}"/>
          </ac:spMkLst>
        </pc:spChg>
      </pc:sldChg>
      <pc:sldChg chg="modSp mod">
        <pc:chgData name="Pınar Bayram" userId="9b6000a12e2a2afc" providerId="LiveId" clId="{4E7F3C14-C98D-48D3-BEEE-E6BFA0FDFCCF}" dt="2024-04-29T06:40:57.482" v="7" actId="20577"/>
        <pc:sldMkLst>
          <pc:docMk/>
          <pc:sldMk cId="1295762071" sldId="265"/>
        </pc:sldMkLst>
        <pc:spChg chg="mod">
          <ac:chgData name="Pınar Bayram" userId="9b6000a12e2a2afc" providerId="LiveId" clId="{4E7F3C14-C98D-48D3-BEEE-E6BFA0FDFCCF}" dt="2024-04-29T06:40:57.482" v="7" actId="20577"/>
          <ac:spMkLst>
            <pc:docMk/>
            <pc:sldMk cId="1295762071" sldId="265"/>
            <ac:spMk id="24" creationId="{9306B201-E606-A5B2-8580-3DBDB0090360}"/>
          </ac:spMkLst>
        </pc:spChg>
      </pc:sldChg>
      <pc:sldChg chg="modSp mod">
        <pc:chgData name="Pınar Bayram" userId="9b6000a12e2a2afc" providerId="LiveId" clId="{4E7F3C14-C98D-48D3-BEEE-E6BFA0FDFCCF}" dt="2024-04-29T06:41:26.088" v="10" actId="20577"/>
        <pc:sldMkLst>
          <pc:docMk/>
          <pc:sldMk cId="985192356" sldId="266"/>
        </pc:sldMkLst>
        <pc:spChg chg="mod">
          <ac:chgData name="Pınar Bayram" userId="9b6000a12e2a2afc" providerId="LiveId" clId="{4E7F3C14-C98D-48D3-BEEE-E6BFA0FDFCCF}" dt="2024-04-29T06:41:26.088" v="10" actId="20577"/>
          <ac:spMkLst>
            <pc:docMk/>
            <pc:sldMk cId="985192356" sldId="266"/>
            <ac:spMk id="24" creationId="{9306B201-E606-A5B2-8580-3DBDB00903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E27B3-8410-4C24-845D-869185DD6C6A}" type="datetimeFigureOut">
              <a:rPr lang="tr-TR" smtClean="0"/>
              <a:t>25.07.2024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A57E7-F2E5-4B70-B6C9-63485AB983D9}" type="slidenum">
              <a:rPr lang="tr-TR" smtClean="0"/>
              <a:t>‹#›</a:t>
            </a:fld>
            <a:endParaRPr lang="tr-TR"/>
          </a:p>
        </p:txBody>
      </p:sp>
    </p:spTree>
    <p:extLst>
      <p:ext uri="{BB962C8B-B14F-4D97-AF65-F5344CB8AC3E}">
        <p14:creationId xmlns:p14="http://schemas.microsoft.com/office/powerpoint/2010/main" val="163936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2</a:t>
            </a:fld>
            <a:endParaRPr lang="tr-TR"/>
          </a:p>
        </p:txBody>
      </p:sp>
    </p:spTree>
    <p:extLst>
      <p:ext uri="{BB962C8B-B14F-4D97-AF65-F5344CB8AC3E}">
        <p14:creationId xmlns:p14="http://schemas.microsoft.com/office/powerpoint/2010/main" val="233478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3</a:t>
            </a:fld>
            <a:endParaRPr lang="tr-TR"/>
          </a:p>
        </p:txBody>
      </p:sp>
    </p:spTree>
    <p:extLst>
      <p:ext uri="{BB962C8B-B14F-4D97-AF65-F5344CB8AC3E}">
        <p14:creationId xmlns:p14="http://schemas.microsoft.com/office/powerpoint/2010/main" val="60231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4</a:t>
            </a:fld>
            <a:endParaRPr lang="tr-TR"/>
          </a:p>
        </p:txBody>
      </p:sp>
    </p:spTree>
    <p:extLst>
      <p:ext uri="{BB962C8B-B14F-4D97-AF65-F5344CB8AC3E}">
        <p14:creationId xmlns:p14="http://schemas.microsoft.com/office/powerpoint/2010/main" val="85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5</a:t>
            </a:fld>
            <a:endParaRPr lang="tr-TR"/>
          </a:p>
        </p:txBody>
      </p:sp>
    </p:spTree>
    <p:extLst>
      <p:ext uri="{BB962C8B-B14F-4D97-AF65-F5344CB8AC3E}">
        <p14:creationId xmlns:p14="http://schemas.microsoft.com/office/powerpoint/2010/main" val="21476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6</a:t>
            </a:fld>
            <a:endParaRPr lang="tr-TR"/>
          </a:p>
        </p:txBody>
      </p:sp>
    </p:spTree>
    <p:extLst>
      <p:ext uri="{BB962C8B-B14F-4D97-AF65-F5344CB8AC3E}">
        <p14:creationId xmlns:p14="http://schemas.microsoft.com/office/powerpoint/2010/main" val="345111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7FE815B-12DF-4875-B19B-956168DCE785}"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78877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63718086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7101249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53837425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6611273"/>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44494416"/>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F4C64DF-3E24-4E25-A0AB-0C32B1EC1922}"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1809708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57C7371-74EA-4800-AE23-71E4182E2AB2}"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85428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4ED3BEA-4F49-48BD-9BCA-DA0E6F267B48}"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71500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10EEEAF-6701-4DD5-B067-0F43A60360A8}" type="datetime1">
              <a:rPr lang="tr-TR" smtClean="0"/>
              <a:t>25.07.2024</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13908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996B055-E746-4AC5-8085-CB5D46EC8F80}" type="datetime1">
              <a:rPr lang="tr-TR" smtClean="0"/>
              <a:t>25.07.2024</a:t>
            </a:fld>
            <a:endParaRPr lang="tr-TR"/>
          </a:p>
        </p:txBody>
      </p:sp>
      <p:sp>
        <p:nvSpPr>
          <p:cNvPr id="6" name="Footer Placeholder 5"/>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7" name="Slide Number Placeholder 6"/>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42862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86F1D37-786D-41E7-8573-68E417788FD5}" type="datetime1">
              <a:rPr lang="tr-TR" smtClean="0"/>
              <a:t>25.07.2024</a:t>
            </a:fld>
            <a:endParaRPr lang="tr-TR"/>
          </a:p>
        </p:txBody>
      </p:sp>
      <p:sp>
        <p:nvSpPr>
          <p:cNvPr id="8" name="Footer Placeholder 7"/>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9" name="Slide Number Placeholder 8"/>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3998411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E806BEA-9361-4517-A829-F5F4B9836961}" type="datetime1">
              <a:rPr lang="tr-TR" smtClean="0"/>
              <a:t>25.07.2024</a:t>
            </a:fld>
            <a:endParaRPr lang="tr-TR"/>
          </a:p>
        </p:txBody>
      </p:sp>
      <p:sp>
        <p:nvSpPr>
          <p:cNvPr id="4" name="Footer Placeholder 3"/>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5" name="Slide Number Placeholder 4"/>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158975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102E0-F8AF-40AD-8AF0-2CF0C7BADE7F}" type="datetime1">
              <a:rPr lang="tr-TR" smtClean="0"/>
              <a:t>25.07.2024</a:t>
            </a:fld>
            <a:endParaRPr lang="tr-TR"/>
          </a:p>
        </p:txBody>
      </p:sp>
      <p:sp>
        <p:nvSpPr>
          <p:cNvPr id="3" name="Footer Placeholder 2"/>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4" name="Slide Number Placeholder 3"/>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417580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B4C1D70-5254-4749-B4EF-638090365977}" type="datetime1">
              <a:rPr lang="tr-TR" smtClean="0"/>
              <a:t>25.07.2024</a:t>
            </a:fld>
            <a:endParaRPr lang="tr-TR"/>
          </a:p>
        </p:txBody>
      </p:sp>
      <p:sp>
        <p:nvSpPr>
          <p:cNvPr id="6" name="Footer Placeholder 5"/>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7" name="Slide Number Placeholder 6"/>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138611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0E61FE6-1D8E-4FFE-A324-F5E8DE5F886B}" type="datetime1">
              <a:rPr lang="tr-TR" smtClean="0"/>
              <a:t>25.07.2024</a:t>
            </a:fld>
            <a:endParaRPr lang="tr-TR"/>
          </a:p>
        </p:txBody>
      </p:sp>
      <p:sp>
        <p:nvSpPr>
          <p:cNvPr id="6" name="Footer Placeholder 5"/>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7" name="Slide Number Placeholder 6"/>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401086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9CBFB3-A279-49C8-B1D1-24AE07C2B6D2}" type="datetime1">
              <a:rPr lang="tr-TR" smtClean="0"/>
              <a:t>25.07.2024</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80DFCB9-8BDB-4CFF-9645-BDF5E6FAF2B3}" type="slidenum">
              <a:rPr lang="tr-TR" smtClean="0"/>
              <a:t>‹#›</a:t>
            </a:fld>
            <a:endParaRPr lang="tr-TR"/>
          </a:p>
        </p:txBody>
      </p:sp>
    </p:spTree>
    <p:extLst>
      <p:ext uri="{BB962C8B-B14F-4D97-AF65-F5344CB8AC3E}">
        <p14:creationId xmlns:p14="http://schemas.microsoft.com/office/powerpoint/2010/main" val="227906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468B166-EDE2-4DB3-CFC9-043FB77B7614}"/>
              </a:ext>
            </a:extLst>
          </p:cNvPr>
          <p:cNvSpPr/>
          <p:nvPr/>
        </p:nvSpPr>
        <p:spPr>
          <a:xfrm>
            <a:off x="587829" y="1854200"/>
            <a:ext cx="9383486" cy="1415772"/>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60960" tIns="30480" rIns="60960" bIns="30480">
            <a:spAutoFit/>
          </a:bodyPr>
          <a:lstStyle/>
          <a:p>
            <a:pPr algn="ctr"/>
            <a:r>
              <a:rPr lang="tr-TR" altLang="tr-TR" sz="88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Balanced</a:t>
            </a:r>
            <a:r>
              <a:rPr lang="tr-TR" altLang="tr-TR" sz="88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tr-TR" altLang="tr-TR" sz="88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Nutrition</a:t>
            </a:r>
            <a:endParaRPr lang="en-US" altLang="tr-TR" sz="88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6" descr="kurtçuk içeren bir resim&#10;&#10;Açıklama otomatik olarak oluşturuldu">
            <a:extLst>
              <a:ext uri="{FF2B5EF4-FFF2-40B4-BE49-F238E27FC236}">
                <a16:creationId xmlns:a16="http://schemas.microsoft.com/office/drawing/2014/main" id="{D9B5B41A-F88D-CCF4-1B3D-FB5C5F769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3235"/>
            <a:ext cx="1230981" cy="8547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860A9041-273A-2010-FFFC-A7063B496136}"/>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 name="Rectangle 4">
            <a:extLst>
              <a:ext uri="{FF2B5EF4-FFF2-40B4-BE49-F238E27FC236}">
                <a16:creationId xmlns:a16="http://schemas.microsoft.com/office/drawing/2014/main" id="{53770B19-5EF6-8535-9840-C5FEF7E8BF61}"/>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5" name="Picture 10">
            <a:extLst>
              <a:ext uri="{FF2B5EF4-FFF2-40B4-BE49-F238E27FC236}">
                <a16:creationId xmlns:a16="http://schemas.microsoft.com/office/drawing/2014/main" id="{7ADDAF2F-D672-E526-1215-5EC2EAED8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423" y="6339918"/>
            <a:ext cx="2693577" cy="565099"/>
          </a:xfrm>
          <a:prstGeom prst="rect">
            <a:avLst/>
          </a:prstGeom>
        </p:spPr>
      </p:pic>
    </p:spTree>
    <p:extLst>
      <p:ext uri="{BB962C8B-B14F-4D97-AF65-F5344CB8AC3E}">
        <p14:creationId xmlns:p14="http://schemas.microsoft.com/office/powerpoint/2010/main" val="1750728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urtçuk içeren bir resim&#10;&#10;Açıklama otomatik olarak oluşturuldu">
            <a:extLst>
              <a:ext uri="{FF2B5EF4-FFF2-40B4-BE49-F238E27FC236}">
                <a16:creationId xmlns:a16="http://schemas.microsoft.com/office/drawing/2014/main" id="{AE18E381-550F-81B3-988E-18464DAC0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3235"/>
            <a:ext cx="1230981" cy="854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431C8669-9C30-E047-3461-C72E1816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423" y="6339918"/>
            <a:ext cx="2693577" cy="565099"/>
          </a:xfrm>
          <a:prstGeom prst="rect">
            <a:avLst/>
          </a:prstGeom>
        </p:spPr>
      </p:pic>
      <p:pic>
        <p:nvPicPr>
          <p:cNvPr id="11" name="Resim 10">
            <a:extLst>
              <a:ext uri="{FF2B5EF4-FFF2-40B4-BE49-F238E27FC236}">
                <a16:creationId xmlns:a16="http://schemas.microsoft.com/office/drawing/2014/main" id="{889CA366-9D3B-8C14-C014-1DC673097B31}"/>
              </a:ext>
            </a:extLst>
          </p:cNvPr>
          <p:cNvPicPr>
            <a:picLocks noChangeAspect="1"/>
          </p:cNvPicPr>
          <p:nvPr/>
        </p:nvPicPr>
        <p:blipFill rotWithShape="1">
          <a:blip r:embed="rId5"/>
          <a:srcRect l="3372" t="3080" r="2680" b="2747"/>
          <a:stretch/>
        </p:blipFill>
        <p:spPr>
          <a:xfrm>
            <a:off x="2544865" y="1332493"/>
            <a:ext cx="5248407" cy="5260932"/>
          </a:xfrm>
          <a:prstGeom prst="rect">
            <a:avLst/>
          </a:prstGeom>
        </p:spPr>
      </p:pic>
      <p:sp>
        <p:nvSpPr>
          <p:cNvPr id="2" name="Başlık 1">
            <a:extLst>
              <a:ext uri="{FF2B5EF4-FFF2-40B4-BE49-F238E27FC236}">
                <a16:creationId xmlns:a16="http://schemas.microsoft.com/office/drawing/2014/main" id="{40D210D3-70CD-0498-B2A1-13D454696B57}"/>
              </a:ext>
            </a:extLst>
          </p:cNvPr>
          <p:cNvSpPr>
            <a:spLocks noGrp="1"/>
          </p:cNvSpPr>
          <p:nvPr>
            <p:ph type="ctrTitle"/>
          </p:nvPr>
        </p:nvSpPr>
        <p:spPr>
          <a:xfrm>
            <a:off x="1824863" y="0"/>
            <a:ext cx="6387784" cy="1332493"/>
          </a:xfrm>
          <a:ln>
            <a:solidFill>
              <a:schemeClr val="accent1"/>
            </a:solidFill>
          </a:ln>
          <a:effectLst>
            <a:softEdge rad="31750"/>
          </a:effectLst>
        </p:spPr>
        <p:txBody>
          <a:bodyPr>
            <a:normAutofit/>
          </a:bodyPr>
          <a:lstStyle/>
          <a:p>
            <a:pPr algn="ctr"/>
            <a:r>
              <a:rPr lang="tr-TR" sz="8000" b="1" spc="600" dirty="0">
                <a:solidFill>
                  <a:srgbClr val="FF0000"/>
                </a:solidFill>
                <a:latin typeface="ADLaM Display" panose="020F0502020204030204" pitchFamily="2" charset="0"/>
                <a:ea typeface="ADLaM Display" panose="020F0502020204030204" pitchFamily="2" charset="0"/>
                <a:cs typeface="ADLaM Display" panose="020F0502020204030204" pitchFamily="2" charset="0"/>
              </a:rPr>
              <a:t>FOOD</a:t>
            </a:r>
            <a:endParaRPr lang="tr-TR" sz="8000" b="1" spc="600" dirty="0">
              <a:latin typeface="ADLaM Display" panose="020F0502020204030204" pitchFamily="2"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650950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a:extLst>
              <a:ext uri="{FF2B5EF4-FFF2-40B4-BE49-F238E27FC236}">
                <a16:creationId xmlns:a16="http://schemas.microsoft.com/office/drawing/2014/main" id="{E98C7A45-2D7B-B74B-1B91-1C085D1E071E}"/>
              </a:ext>
            </a:extLst>
          </p:cNvPr>
          <p:cNvSpPr txBox="1"/>
          <p:nvPr/>
        </p:nvSpPr>
        <p:spPr>
          <a:xfrm>
            <a:off x="2348437" y="1414475"/>
            <a:ext cx="6269536"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7200" b="1" spc="600" dirty="0">
                <a:solidFill>
                  <a:srgbClr val="FF0000"/>
                </a:solidFill>
                <a:latin typeface="ADLaM Display" panose="020F0502020204030204" pitchFamily="2" charset="0"/>
                <a:ea typeface="ADLaM Display" panose="020F0502020204030204" pitchFamily="2" charset="0"/>
                <a:cs typeface="ADLaM Display" panose="020F0502020204030204" pitchFamily="2" charset="0"/>
              </a:rPr>
              <a:t>FAST FOOD</a:t>
            </a:r>
            <a:endParaRPr lang="tr-TR" sz="7200" dirty="0"/>
          </a:p>
        </p:txBody>
      </p:sp>
      <p:pic>
        <p:nvPicPr>
          <p:cNvPr id="4" name="Picture 6" descr="kurtçuk içeren bir resim&#10;&#10;Açıklama otomatik olarak oluşturuldu">
            <a:extLst>
              <a:ext uri="{FF2B5EF4-FFF2-40B4-BE49-F238E27FC236}">
                <a16:creationId xmlns:a16="http://schemas.microsoft.com/office/drawing/2014/main" id="{147FC685-4E8A-01BA-83DE-04F40FB8E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3235"/>
            <a:ext cx="1230981" cy="854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72E36F56-8CCA-6909-0E83-59A32C984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423" y="6339918"/>
            <a:ext cx="2693577" cy="565099"/>
          </a:xfrm>
          <a:prstGeom prst="rect">
            <a:avLst/>
          </a:prstGeom>
        </p:spPr>
      </p:pic>
      <p:pic>
        <p:nvPicPr>
          <p:cNvPr id="7" name="Resim 6" descr="çabuk yemek, çerez, atıştırmalık, yemek, gıda, unlu mamuller içeren bir resim&#10;&#10;Açıklama otomatik olarak oluşturuldu">
            <a:extLst>
              <a:ext uri="{FF2B5EF4-FFF2-40B4-BE49-F238E27FC236}">
                <a16:creationId xmlns:a16="http://schemas.microsoft.com/office/drawing/2014/main" id="{EE727135-C252-198D-43B2-A32026538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5402" y="3144864"/>
            <a:ext cx="4763021" cy="3175347"/>
          </a:xfrm>
          <a:prstGeom prst="rect">
            <a:avLst/>
          </a:prstGeom>
        </p:spPr>
      </p:pic>
      <p:pic>
        <p:nvPicPr>
          <p:cNvPr id="9" name="Resim 8" descr="yemek, gıda, çabuk yemek, Amerikan yemeği, sandviç içeren bir resim&#10;&#10;Açıklama otomatik olarak oluşturuldu">
            <a:extLst>
              <a:ext uri="{FF2B5EF4-FFF2-40B4-BE49-F238E27FC236}">
                <a16:creationId xmlns:a16="http://schemas.microsoft.com/office/drawing/2014/main" id="{EE9A5A85-D5AB-D024-4CFF-83B917152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987" y="3144865"/>
            <a:ext cx="2116899" cy="3175348"/>
          </a:xfrm>
          <a:prstGeom prst="rect">
            <a:avLst/>
          </a:prstGeom>
        </p:spPr>
      </p:pic>
    </p:spTree>
    <p:extLst>
      <p:ext uri="{BB962C8B-B14F-4D97-AF65-F5344CB8AC3E}">
        <p14:creationId xmlns:p14="http://schemas.microsoft.com/office/powerpoint/2010/main" val="3842347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232354" y="408039"/>
            <a:ext cx="4316361" cy="1012668"/>
          </a:xfrm>
        </p:spPr>
        <p:txBody>
          <a:bodyPr/>
          <a:lstStyle/>
          <a:p>
            <a:pPr algn="ctr"/>
            <a:r>
              <a:rPr lang="tr-TR" dirty="0"/>
              <a:t>HEALTHY</a:t>
            </a:r>
          </a:p>
        </p:txBody>
      </p:sp>
      <p:sp>
        <p:nvSpPr>
          <p:cNvPr id="3" name="Alt Başlık 2"/>
          <p:cNvSpPr>
            <a:spLocks noGrp="1"/>
          </p:cNvSpPr>
          <p:nvPr>
            <p:ph type="subTitle" idx="1"/>
          </p:nvPr>
        </p:nvSpPr>
        <p:spPr/>
        <p:txBody>
          <a:bodyPr/>
          <a:lstStyle/>
          <a:p>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82" y="1662393"/>
            <a:ext cx="4076105" cy="3034867"/>
          </a:xfrm>
          <a:prstGeom prst="rect">
            <a:avLst/>
          </a:prstGeom>
        </p:spPr>
      </p:pic>
      <p:pic>
        <p:nvPicPr>
          <p:cNvPr id="6" name="Picture 6" descr="kurtçuk içeren bir resim&#10;&#10;Açıklama otomatik olarak oluşturuldu">
            <a:extLst>
              <a:ext uri="{FF2B5EF4-FFF2-40B4-BE49-F238E27FC236}">
                <a16:creationId xmlns:a16="http://schemas.microsoft.com/office/drawing/2014/main" id="{C0072D5D-C1DF-28BB-417A-E480F17E1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03235"/>
            <a:ext cx="1230981" cy="854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6DF69347-DC58-29DC-AE02-49DB83538C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8423" y="6339918"/>
            <a:ext cx="2693577" cy="565099"/>
          </a:xfrm>
          <a:prstGeom prst="rect">
            <a:avLst/>
          </a:prstGeom>
        </p:spPr>
      </p:pic>
      <p:pic>
        <p:nvPicPr>
          <p:cNvPr id="9" name="Resim 8" descr="tabak, yemek çeşidi, malzeme, üretmek, mahsul, yemek, gıda içeren bir resim&#10;&#10;Açıklama otomatik olarak oluşturuldu">
            <a:extLst>
              <a:ext uri="{FF2B5EF4-FFF2-40B4-BE49-F238E27FC236}">
                <a16:creationId xmlns:a16="http://schemas.microsoft.com/office/drawing/2014/main" id="{88203CD5-94AD-75D1-2AA8-974E20F7C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7405" y="3247205"/>
            <a:ext cx="4751018" cy="3167345"/>
          </a:xfrm>
          <a:prstGeom prst="rect">
            <a:avLst/>
          </a:prstGeom>
        </p:spPr>
      </p:pic>
    </p:spTree>
    <p:extLst>
      <p:ext uri="{BB962C8B-B14F-4D97-AF65-F5344CB8AC3E}">
        <p14:creationId xmlns:p14="http://schemas.microsoft.com/office/powerpoint/2010/main" val="3718170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26521" y="312514"/>
            <a:ext cx="3588775" cy="688258"/>
          </a:xfrm>
        </p:spPr>
        <p:txBody>
          <a:bodyPr/>
          <a:lstStyle/>
          <a:p>
            <a:pPr algn="ctr"/>
            <a:r>
              <a:rPr lang="tr-TR" dirty="0"/>
              <a:t>UNHEALTHY</a:t>
            </a: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659" y="1327759"/>
            <a:ext cx="4156045" cy="2871383"/>
          </a:xfrm>
        </p:spPr>
      </p:pic>
      <p:pic>
        <p:nvPicPr>
          <p:cNvPr id="3" name="Picture 6" descr="kurtçuk içeren bir resim&#10;&#10;Açıklama otomatik olarak oluşturuldu">
            <a:extLst>
              <a:ext uri="{FF2B5EF4-FFF2-40B4-BE49-F238E27FC236}">
                <a16:creationId xmlns:a16="http://schemas.microsoft.com/office/drawing/2014/main" id="{F665312C-B630-783B-DE6C-CE8BBC3A7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03235"/>
            <a:ext cx="1230981" cy="854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373C440F-08C2-ECA0-0821-3E27DE271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8423" y="6339918"/>
            <a:ext cx="2693577" cy="565099"/>
          </a:xfrm>
          <a:prstGeom prst="rect">
            <a:avLst/>
          </a:prstGeom>
        </p:spPr>
      </p:pic>
      <p:pic>
        <p:nvPicPr>
          <p:cNvPr id="8" name="Resim 7" descr="çerez, atıştırmalık, yemek, gıda, unlu mamuller, çabuk yemek içeren bir resim&#10;&#10;Açıklama otomatik olarak oluşturuldu">
            <a:extLst>
              <a:ext uri="{FF2B5EF4-FFF2-40B4-BE49-F238E27FC236}">
                <a16:creationId xmlns:a16="http://schemas.microsoft.com/office/drawing/2014/main" id="{DB9CE102-1B67-A6FA-68A1-D73CF3E75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319" y="1327759"/>
            <a:ext cx="4465529" cy="4465529"/>
          </a:xfrm>
          <a:prstGeom prst="rect">
            <a:avLst/>
          </a:prstGeom>
        </p:spPr>
      </p:pic>
    </p:spTree>
    <p:extLst>
      <p:ext uri="{BB962C8B-B14F-4D97-AF65-F5344CB8AC3E}">
        <p14:creationId xmlns:p14="http://schemas.microsoft.com/office/powerpoint/2010/main" val="1295762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075038" y="341705"/>
            <a:ext cx="4630993" cy="983171"/>
          </a:xfrm>
        </p:spPr>
        <p:txBody>
          <a:bodyPr/>
          <a:lstStyle/>
          <a:p>
            <a:pPr algn="ctr"/>
            <a:r>
              <a:rPr lang="tr-TR" dirty="0"/>
              <a:t>NUTRITIOUS</a:t>
            </a:r>
          </a:p>
        </p:txBody>
      </p:sp>
      <p:sp>
        <p:nvSpPr>
          <p:cNvPr id="3" name="Alt Başlık 2"/>
          <p:cNvSpPr>
            <a:spLocks noGrp="1"/>
          </p:cNvSpPr>
          <p:nvPr>
            <p:ph type="subTitle" idx="1"/>
          </p:nvPr>
        </p:nvSpPr>
        <p:spPr/>
        <p:txBody>
          <a:bodyPr/>
          <a:lstStyle/>
          <a:p>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66" y="2981049"/>
            <a:ext cx="4745643" cy="2814178"/>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468" y="2981048"/>
            <a:ext cx="4985192" cy="2817717"/>
          </a:xfrm>
          <a:prstGeom prst="rect">
            <a:avLst/>
          </a:prstGeom>
        </p:spPr>
      </p:pic>
      <p:pic>
        <p:nvPicPr>
          <p:cNvPr id="6" name="Picture 6" descr="kurtçuk içeren bir resim&#10;&#10;Açıklama otomatik olarak oluşturuldu">
            <a:extLst>
              <a:ext uri="{FF2B5EF4-FFF2-40B4-BE49-F238E27FC236}">
                <a16:creationId xmlns:a16="http://schemas.microsoft.com/office/drawing/2014/main" id="{E2789BEE-F6EF-ECCD-0C10-6E21AE3BA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03235"/>
            <a:ext cx="1230981" cy="854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53736B83-CB91-4274-F42F-B1F125212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423" y="6339918"/>
            <a:ext cx="2693577" cy="565099"/>
          </a:xfrm>
          <a:prstGeom prst="rect">
            <a:avLst/>
          </a:prstGeom>
        </p:spPr>
      </p:pic>
    </p:spTree>
    <p:extLst>
      <p:ext uri="{BB962C8B-B14F-4D97-AF65-F5344CB8AC3E}">
        <p14:creationId xmlns:p14="http://schemas.microsoft.com/office/powerpoint/2010/main" val="985192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79247" y="314363"/>
            <a:ext cx="7766936" cy="1307636"/>
          </a:xfrm>
        </p:spPr>
        <p:txBody>
          <a:bodyPr/>
          <a:lstStyle/>
          <a:p>
            <a:pPr algn="ctr"/>
            <a:r>
              <a:rPr lang="tr-TR" dirty="0"/>
              <a:t>BALANCED NUTRITION</a:t>
            </a:r>
          </a:p>
        </p:txBody>
      </p:sp>
      <p:sp>
        <p:nvSpPr>
          <p:cNvPr id="3" name="Alt Başlık 2"/>
          <p:cNvSpPr>
            <a:spLocks noGrp="1"/>
          </p:cNvSpPr>
          <p:nvPr>
            <p:ph type="subTitle" idx="1"/>
          </p:nvPr>
        </p:nvSpPr>
        <p:spPr/>
        <p:txBody>
          <a:bodyPr/>
          <a:lstStyle/>
          <a:p>
            <a:endParaRPr lang="tr-TR"/>
          </a:p>
        </p:txBody>
      </p:sp>
      <p:pic>
        <p:nvPicPr>
          <p:cNvPr id="6" name="Picture 6" descr="kurtçuk içeren bir resim&#10;&#10;Açıklama otomatik olarak oluşturuldu">
            <a:extLst>
              <a:ext uri="{FF2B5EF4-FFF2-40B4-BE49-F238E27FC236}">
                <a16:creationId xmlns:a16="http://schemas.microsoft.com/office/drawing/2014/main" id="{6CBE7A89-1D8B-A215-6129-B50BDDA53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3235"/>
            <a:ext cx="1230981" cy="854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933E52DF-24AE-8B89-2F66-94BB419EC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423" y="6339918"/>
            <a:ext cx="2693577" cy="565099"/>
          </a:xfrm>
          <a:prstGeom prst="rect">
            <a:avLst/>
          </a:prstGeom>
        </p:spPr>
      </p:pic>
      <p:pic>
        <p:nvPicPr>
          <p:cNvPr id="10" name="Resim 9" descr="ölçek, tartı içeren bir resim&#10;&#10;Açıklama otomatik olarak oluşturuldu">
            <a:extLst>
              <a:ext uri="{FF2B5EF4-FFF2-40B4-BE49-F238E27FC236}">
                <a16:creationId xmlns:a16="http://schemas.microsoft.com/office/drawing/2014/main" id="{95F958D6-9487-92F1-0899-F35164743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06" y="2081115"/>
            <a:ext cx="5810548" cy="3922120"/>
          </a:xfrm>
          <a:prstGeom prst="rect">
            <a:avLst/>
          </a:prstGeom>
        </p:spPr>
      </p:pic>
      <p:pic>
        <p:nvPicPr>
          <p:cNvPr id="12" name="Resim 11">
            <a:extLst>
              <a:ext uri="{FF2B5EF4-FFF2-40B4-BE49-F238E27FC236}">
                <a16:creationId xmlns:a16="http://schemas.microsoft.com/office/drawing/2014/main" id="{30D626B8-808C-392C-6AB8-53E13A820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340" y="2081115"/>
            <a:ext cx="3939436" cy="3939436"/>
          </a:xfrm>
          <a:prstGeom prst="rect">
            <a:avLst/>
          </a:prstGeom>
        </p:spPr>
      </p:pic>
    </p:spTree>
    <p:extLst>
      <p:ext uri="{BB962C8B-B14F-4D97-AF65-F5344CB8AC3E}">
        <p14:creationId xmlns:p14="http://schemas.microsoft.com/office/powerpoint/2010/main" val="3396025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566" y="3880625"/>
            <a:ext cx="1356878" cy="7155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21" y="4016289"/>
            <a:ext cx="850367" cy="52522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14" y="3989230"/>
            <a:ext cx="1746290" cy="74761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382" y="4035526"/>
            <a:ext cx="1534554" cy="45258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9651" y="3880625"/>
            <a:ext cx="1231900" cy="914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365" y="4918174"/>
            <a:ext cx="2693577" cy="565099"/>
          </a:xfrm>
          <a:prstGeom prst="rect">
            <a:avLst/>
          </a:prstGeom>
        </p:spPr>
      </p:pic>
      <p:sp>
        <p:nvSpPr>
          <p:cNvPr id="13" name="TextBox 12"/>
          <p:cNvSpPr txBox="1"/>
          <p:nvPr/>
        </p:nvSpPr>
        <p:spPr>
          <a:xfrm>
            <a:off x="2992582" y="2022456"/>
            <a:ext cx="4987636" cy="1200329"/>
          </a:xfrm>
          <a:prstGeom prst="rect">
            <a:avLst/>
          </a:prstGeom>
          <a:noFill/>
        </p:spPr>
        <p:txBody>
          <a:bodyPr wrap="square" rtlCol="0">
            <a:spAutoFit/>
          </a:bodyPr>
          <a:lstStyle/>
          <a:p>
            <a:r>
              <a:rPr lang="en-GB" dirty="0">
                <a:solidFill>
                  <a:schemeClr val="accent2">
                    <a:lumMod val="60000"/>
                    <a:lumOff val="40000"/>
                  </a:schemeClr>
                </a:solidFill>
              </a:rPr>
              <a:t>School subject: </a:t>
            </a:r>
            <a:r>
              <a:rPr lang="tr-TR" b="1" dirty="0">
                <a:solidFill>
                  <a:srgbClr val="0070C0"/>
                </a:solidFill>
              </a:rPr>
              <a:t>Natural </a:t>
            </a:r>
            <a:r>
              <a:rPr lang="tr-TR" b="1" dirty="0" err="1">
                <a:solidFill>
                  <a:srgbClr val="0070C0"/>
                </a:solidFill>
              </a:rPr>
              <a:t>Science</a:t>
            </a:r>
            <a:endParaRPr lang="en-GB" b="1" dirty="0">
              <a:solidFill>
                <a:srgbClr val="0070C0"/>
              </a:solidFill>
            </a:endParaRPr>
          </a:p>
          <a:p>
            <a:r>
              <a:rPr lang="en-GB" dirty="0" err="1">
                <a:solidFill>
                  <a:schemeClr val="accent2">
                    <a:lumMod val="60000"/>
                    <a:lumOff val="40000"/>
                  </a:schemeClr>
                </a:solidFill>
              </a:rPr>
              <a:t>Students’Age</a:t>
            </a:r>
            <a:r>
              <a:rPr lang="en-GB" dirty="0">
                <a:solidFill>
                  <a:schemeClr val="accent2">
                    <a:lumMod val="60000"/>
                    <a:lumOff val="40000"/>
                  </a:schemeClr>
                </a:solidFill>
              </a:rPr>
              <a:t>:</a:t>
            </a:r>
            <a:r>
              <a:rPr lang="en-GB" dirty="0"/>
              <a:t> </a:t>
            </a:r>
            <a:r>
              <a:rPr lang="tr-TR" b="1" dirty="0">
                <a:solidFill>
                  <a:srgbClr val="0070C0"/>
                </a:solidFill>
              </a:rPr>
              <a:t>8</a:t>
            </a:r>
            <a:r>
              <a:rPr lang="en-GB" b="1" dirty="0">
                <a:solidFill>
                  <a:srgbClr val="0070C0"/>
                </a:solidFill>
              </a:rPr>
              <a:t> years</a:t>
            </a:r>
          </a:p>
          <a:p>
            <a:r>
              <a:rPr lang="en-GB" dirty="0">
                <a:solidFill>
                  <a:schemeClr val="accent2">
                    <a:lumMod val="60000"/>
                    <a:lumOff val="40000"/>
                  </a:schemeClr>
                </a:solidFill>
              </a:rPr>
              <a:t>Topic:</a:t>
            </a:r>
            <a:r>
              <a:rPr lang="en-GB" dirty="0">
                <a:solidFill>
                  <a:srgbClr val="0070C0"/>
                </a:solidFill>
              </a:rPr>
              <a:t> </a:t>
            </a:r>
            <a:r>
              <a:rPr lang="tr-TR" b="1" dirty="0" err="1">
                <a:solidFill>
                  <a:srgbClr val="0070C0"/>
                </a:solidFill>
              </a:rPr>
              <a:t>Balanced</a:t>
            </a:r>
            <a:r>
              <a:rPr lang="tr-TR" b="1">
                <a:solidFill>
                  <a:srgbClr val="0070C0"/>
                </a:solidFill>
              </a:rPr>
              <a:t> Nutrition</a:t>
            </a:r>
            <a:endParaRPr lang="en-US" b="1" dirty="0">
              <a:solidFill>
                <a:srgbClr val="0070C0"/>
              </a:solidFill>
            </a:endParaRPr>
          </a:p>
          <a:p>
            <a:r>
              <a:rPr lang="en-GB" b="1" dirty="0">
                <a:solidFill>
                  <a:schemeClr val="accent2">
                    <a:lumMod val="60000"/>
                    <a:lumOff val="40000"/>
                  </a:schemeClr>
                </a:solidFill>
              </a:rPr>
              <a:t>Credits:</a:t>
            </a:r>
            <a:r>
              <a:rPr lang="en-GB" b="1" dirty="0">
                <a:solidFill>
                  <a:srgbClr val="0070C0"/>
                </a:solidFill>
              </a:rPr>
              <a:t> Antalya Directorate Of Education</a:t>
            </a:r>
            <a:endParaRPr lang="en-GB" dirty="0"/>
          </a:p>
        </p:txBody>
      </p:sp>
      <p:sp>
        <p:nvSpPr>
          <p:cNvPr id="14" name="TextBox 13"/>
          <p:cNvSpPr txBox="1"/>
          <p:nvPr/>
        </p:nvSpPr>
        <p:spPr>
          <a:xfrm>
            <a:off x="2992583" y="5766168"/>
            <a:ext cx="4562763" cy="261610"/>
          </a:xfrm>
          <a:prstGeom prst="rect">
            <a:avLst/>
          </a:prstGeom>
          <a:noFill/>
        </p:spPr>
        <p:txBody>
          <a:bodyPr wrap="square" rtlCol="0">
            <a:spAutoFit/>
          </a:bodyPr>
          <a:lstStyle/>
          <a:p>
            <a:pPr algn="ctr"/>
            <a:r>
              <a:rPr lang="en-GB" sz="1100" dirty="0"/>
              <a:t>All media are within the EU intellectual property law.</a:t>
            </a:r>
          </a:p>
        </p:txBody>
      </p:sp>
      <p:sp>
        <p:nvSpPr>
          <p:cNvPr id="15" name="TextBox 14"/>
          <p:cNvSpPr txBox="1"/>
          <p:nvPr/>
        </p:nvSpPr>
        <p:spPr>
          <a:xfrm>
            <a:off x="434182" y="6304518"/>
            <a:ext cx="11179750" cy="430887"/>
          </a:xfrm>
          <a:prstGeom prst="rect">
            <a:avLst/>
          </a:prstGeom>
          <a:noFill/>
        </p:spPr>
        <p:txBody>
          <a:bodyPr wrap="square" rtlCol="0">
            <a:spAutoFit/>
          </a:bodyPr>
          <a:lstStyle/>
          <a:p>
            <a:pPr algn="ctr"/>
            <a:r>
              <a:rPr lang="en-GB" sz="1100" dirty="0"/>
              <a:t>The European Commission’s support for this publication does not constitute an endorsement of the contents, which reflect the views only of the authors, and the Commission cannot be held responsible for any use which may be made of the information contained herein.</a:t>
            </a:r>
          </a:p>
        </p:txBody>
      </p:sp>
      <p:pic>
        <p:nvPicPr>
          <p:cNvPr id="3" name="Picture 3">
            <a:extLst>
              <a:ext uri="{FF2B5EF4-FFF2-40B4-BE49-F238E27FC236}">
                <a16:creationId xmlns:a16="http://schemas.microsoft.com/office/drawing/2014/main" id="{44CA5508-C0C6-EFBB-3FE1-06D343602F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5969" y="174722"/>
            <a:ext cx="2086137" cy="1446592"/>
          </a:xfrm>
          <a:prstGeom prst="rect">
            <a:avLst/>
          </a:prstGeom>
        </p:spPr>
      </p:pic>
      <p:sp>
        <p:nvSpPr>
          <p:cNvPr id="4" name="TextBox 11">
            <a:extLst>
              <a:ext uri="{FF2B5EF4-FFF2-40B4-BE49-F238E27FC236}">
                <a16:creationId xmlns:a16="http://schemas.microsoft.com/office/drawing/2014/main" id="{CFB75F0A-8DF8-F621-993D-9D0313083089}"/>
              </a:ext>
            </a:extLst>
          </p:cNvPr>
          <p:cNvSpPr txBox="1"/>
          <p:nvPr/>
        </p:nvSpPr>
        <p:spPr>
          <a:xfrm>
            <a:off x="3470127" y="1621055"/>
            <a:ext cx="2632985"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cap="small" dirty="0">
                <a:solidFill>
                  <a:schemeClr val="accent2">
                    <a:lumMod val="75000"/>
                  </a:schemeClr>
                </a:solidFill>
              </a:rPr>
              <a:t>2022-1-BG01-KA220-SCH-000085065</a:t>
            </a:r>
            <a:endParaRPr lang="en-GB" sz="1200" dirty="0">
              <a:solidFill>
                <a:schemeClr val="accent2">
                  <a:lumMod val="75000"/>
                </a:schemeClr>
              </a:solidFill>
            </a:endParaRPr>
          </a:p>
          <a:p>
            <a:r>
              <a:rPr lang="en-GB" dirty="0"/>
              <a:t> </a:t>
            </a:r>
          </a:p>
        </p:txBody>
      </p:sp>
    </p:spTree>
    <p:extLst>
      <p:ext uri="{BB962C8B-B14F-4D97-AF65-F5344CB8AC3E}">
        <p14:creationId xmlns:p14="http://schemas.microsoft.com/office/powerpoint/2010/main" val="39478941"/>
      </p:ext>
    </p:extLst>
  </p:cSld>
  <p:clrMapOvr>
    <a:masterClrMapping/>
  </p:clrMapOvr>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127</TotalTime>
  <Words>91</Words>
  <Application>Microsoft Office PowerPoint</Application>
  <PresentationFormat>Geniş ekran</PresentationFormat>
  <Paragraphs>20</Paragraphs>
  <Slides>8</Slides>
  <Notes>5</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vt:i4>
      </vt:variant>
    </vt:vector>
  </HeadingPairs>
  <TitlesOfParts>
    <vt:vector size="14" baseType="lpstr">
      <vt:lpstr>ADLaM Display</vt:lpstr>
      <vt:lpstr>Arial</vt:lpstr>
      <vt:lpstr>Calibri</vt:lpstr>
      <vt:lpstr>Trebuchet MS</vt:lpstr>
      <vt:lpstr>Wingdings 3</vt:lpstr>
      <vt:lpstr>Yüzeyler</vt:lpstr>
      <vt:lpstr>PowerPoint Sunusu</vt:lpstr>
      <vt:lpstr>FOOD</vt:lpstr>
      <vt:lpstr>PowerPoint Sunusu</vt:lpstr>
      <vt:lpstr>HEALTHY</vt:lpstr>
      <vt:lpstr>UNHEALTHY</vt:lpstr>
      <vt:lpstr>NUTRITIOUS</vt:lpstr>
      <vt:lpstr>BALANCED NUTRITION</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SEASONS</dc:title>
  <dc:creator>ofis 365</dc:creator>
  <cp:lastModifiedBy>Erkan Öztürk</cp:lastModifiedBy>
  <cp:revision>11</cp:revision>
  <dcterms:created xsi:type="dcterms:W3CDTF">2023-07-31T17:51:14Z</dcterms:created>
  <dcterms:modified xsi:type="dcterms:W3CDTF">2024-07-25T20:35:33Z</dcterms:modified>
</cp:coreProperties>
</file>